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28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mars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3380" y="594458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“it is..”  (</a:t>
            </a:r>
            <a:r>
              <a:rPr lang="en-US" sz="2800" dirty="0" err="1" smtClean="0">
                <a:latin typeface="Kristen ITC" pitchFamily="66" charset="0"/>
              </a:rPr>
              <a:t>C’est</a:t>
            </a:r>
            <a:r>
              <a:rPr lang="en-US" sz="2800" dirty="0" smtClean="0">
                <a:latin typeface="Kristen ITC" pitchFamily="66" charset="0"/>
              </a:rPr>
              <a:t>…</a:t>
            </a:r>
            <a:r>
              <a:rPr lang="en-US" sz="2800" dirty="0" smtClean="0">
                <a:latin typeface="Kristen ITC" pitchFamily="66" charset="0"/>
              </a:rPr>
              <a:t> or Il/</a:t>
            </a:r>
            <a:r>
              <a:rPr lang="en-US" sz="2800" dirty="0" err="1" smtClean="0">
                <a:latin typeface="Kristen ITC" pitchFamily="66" charset="0"/>
              </a:rPr>
              <a:t>elle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est</a:t>
            </a:r>
            <a:r>
              <a:rPr lang="en-US" sz="2800" dirty="0" smtClean="0">
                <a:latin typeface="Kristen ITC" pitchFamily="66" charset="0"/>
              </a:rPr>
              <a:t>…)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28194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family members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380" y="3888552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possessive adjectives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3380" y="4875431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people and things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17437</TotalTime>
  <Words>36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125</cp:revision>
  <cp:lastPrinted>2013-12-09T12:32:56Z</cp:lastPrinted>
  <dcterms:created xsi:type="dcterms:W3CDTF">2011-09-14T23:22:57Z</dcterms:created>
  <dcterms:modified xsi:type="dcterms:W3CDTF">2014-03-28T10:47:10Z</dcterms:modified>
</cp:coreProperties>
</file>